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7724D-6802-4E2E-58EF-B0BA4BC326AE}" v="807" dt="2022-02-07T17:39:13.723"/>
    <p1510:client id="{4E3F76FB-E505-4527-8A11-738D678D93AB}" v="49" dt="2022-02-07T17:39:32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ΑΠΟΣΤΟΛΟΣ ΔΕΛΗΣ" userId="S::e15031@unipi.gr::14b1115b-a9c9-4967-922f-404f567db2a1" providerId="AD" clId="Web-{4E3F76FB-E505-4527-8A11-738D678D93AB}"/>
    <pc:docChg chg="modSld">
      <pc:chgData name="ΑΠΟΣΤΟΛΟΣ ΔΕΛΗΣ" userId="S::e15031@unipi.gr::14b1115b-a9c9-4967-922f-404f567db2a1" providerId="AD" clId="Web-{4E3F76FB-E505-4527-8A11-738D678D93AB}" dt="2022-02-07T17:39:32.959" v="45" actId="1076"/>
      <pc:docMkLst>
        <pc:docMk/>
      </pc:docMkLst>
      <pc:sldChg chg="modSp">
        <pc:chgData name="ΑΠΟΣΤΟΛΟΣ ΔΕΛΗΣ" userId="S::e15031@unipi.gr::14b1115b-a9c9-4967-922f-404f567db2a1" providerId="AD" clId="Web-{4E3F76FB-E505-4527-8A11-738D678D93AB}" dt="2022-02-07T17:23:02.744" v="2" actId="20577"/>
        <pc:sldMkLst>
          <pc:docMk/>
          <pc:sldMk cId="1446588819" sldId="256"/>
        </pc:sldMkLst>
        <pc:spChg chg="mod">
          <ac:chgData name="ΑΠΟΣΤΟΛΟΣ ΔΕΛΗΣ" userId="S::e15031@unipi.gr::14b1115b-a9c9-4967-922f-404f567db2a1" providerId="AD" clId="Web-{4E3F76FB-E505-4527-8A11-738D678D93AB}" dt="2022-02-07T17:23:02.744" v="2" actId="20577"/>
          <ac:spMkLst>
            <pc:docMk/>
            <pc:sldMk cId="1446588819" sldId="256"/>
            <ac:spMk id="3" creationId="{380A9B77-079B-44D3-83FE-A20CE7E3BBBE}"/>
          </ac:spMkLst>
        </pc:spChg>
      </pc:sldChg>
      <pc:sldChg chg="addSp delSp modSp">
        <pc:chgData name="ΑΠΟΣΤΟΛΟΣ ΔΕΛΗΣ" userId="S::e15031@unipi.gr::14b1115b-a9c9-4967-922f-404f567db2a1" providerId="AD" clId="Web-{4E3F76FB-E505-4527-8A11-738D678D93AB}" dt="2022-02-07T17:25:03.607" v="32" actId="1076"/>
        <pc:sldMkLst>
          <pc:docMk/>
          <pc:sldMk cId="1715035501" sldId="257"/>
        </pc:sldMkLst>
        <pc:spChg chg="add mod">
          <ac:chgData name="ΑΠΟΣΤΟΛΟΣ ΔΕΛΗΣ" userId="S::e15031@unipi.gr::14b1115b-a9c9-4967-922f-404f567db2a1" providerId="AD" clId="Web-{4E3F76FB-E505-4527-8A11-738D678D93AB}" dt="2022-02-07T17:25:01.732" v="30" actId="1076"/>
          <ac:spMkLst>
            <pc:docMk/>
            <pc:sldMk cId="1715035501" sldId="257"/>
            <ac:spMk id="6" creationId="{D7D3B988-4547-4260-B1CE-26495DD41D1A}"/>
          </ac:spMkLst>
        </pc:spChg>
        <pc:spChg chg="add mod">
          <ac:chgData name="ΑΠΟΣΤΟΛΟΣ ΔΕΛΗΣ" userId="S::e15031@unipi.gr::14b1115b-a9c9-4967-922f-404f567db2a1" providerId="AD" clId="Web-{4E3F76FB-E505-4527-8A11-738D678D93AB}" dt="2022-02-07T17:25:00.294" v="29" actId="1076"/>
          <ac:spMkLst>
            <pc:docMk/>
            <pc:sldMk cId="1715035501" sldId="257"/>
            <ac:spMk id="7" creationId="{6AABC45D-5415-4860-96E8-C33DFEDA1BC5}"/>
          </ac:spMkLst>
        </pc:spChg>
        <pc:spChg chg="add mod">
          <ac:chgData name="ΑΠΟΣΤΟΛΟΣ ΔΕΛΗΣ" userId="S::e15031@unipi.gr::14b1115b-a9c9-4967-922f-404f567db2a1" providerId="AD" clId="Web-{4E3F76FB-E505-4527-8A11-738D678D93AB}" dt="2022-02-07T17:25:02.497" v="31" actId="1076"/>
          <ac:spMkLst>
            <pc:docMk/>
            <pc:sldMk cId="1715035501" sldId="257"/>
            <ac:spMk id="8" creationId="{87F4D2B6-5F90-4BE6-9304-6103D041574A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25:03.607" v="32" actId="1076"/>
          <ac:spMkLst>
            <pc:docMk/>
            <pc:sldMk cId="1715035501" sldId="257"/>
            <ac:spMk id="35" creationId="{27608934-12C1-49AC-ADA9-0F19F2B8E714}"/>
          </ac:spMkLst>
        </pc:spChg>
        <pc:spChg chg="del">
          <ac:chgData name="ΑΠΟΣΤΟΛΟΣ ΔΕΛΗΣ" userId="S::e15031@unipi.gr::14b1115b-a9c9-4967-922f-404f567db2a1" providerId="AD" clId="Web-{4E3F76FB-E505-4527-8A11-738D678D93AB}" dt="2022-02-07T17:24:25.575" v="9"/>
          <ac:spMkLst>
            <pc:docMk/>
            <pc:sldMk cId="1715035501" sldId="257"/>
            <ac:spMk id="36" creationId="{10172495-4F24-418E-945E-4E15C71AFEC4}"/>
          </ac:spMkLst>
        </pc:spChg>
      </pc:sldChg>
      <pc:sldChg chg="delSp modSp">
        <pc:chgData name="ΑΠΟΣΤΟΛΟΣ ΔΕΛΗΣ" userId="S::e15031@unipi.gr::14b1115b-a9c9-4967-922f-404f567db2a1" providerId="AD" clId="Web-{4E3F76FB-E505-4527-8A11-738D678D93AB}" dt="2022-02-07T17:27:43.236" v="36" actId="1076"/>
        <pc:sldMkLst>
          <pc:docMk/>
          <pc:sldMk cId="1648941490" sldId="258"/>
        </pc:sldMkLst>
        <pc:spChg chg="mod">
          <ac:chgData name="ΑΠΟΣΤΟΛΟΣ ΔΕΛΗΣ" userId="S::e15031@unipi.gr::14b1115b-a9c9-4967-922f-404f567db2a1" providerId="AD" clId="Web-{4E3F76FB-E505-4527-8A11-738D678D93AB}" dt="2022-02-07T17:27:42.049" v="35" actId="1076"/>
          <ac:spMkLst>
            <pc:docMk/>
            <pc:sldMk cId="1648941490" sldId="258"/>
            <ac:spMk id="6" creationId="{5965BD9A-007C-446E-9225-03B541E74D7D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27:40.596" v="34" actId="1076"/>
          <ac:spMkLst>
            <pc:docMk/>
            <pc:sldMk cId="1648941490" sldId="258"/>
            <ac:spMk id="7" creationId="{7566A396-179B-4355-8AA9-306E12DCEAA6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27:43.236" v="36" actId="1076"/>
          <ac:spMkLst>
            <pc:docMk/>
            <pc:sldMk cId="1648941490" sldId="258"/>
            <ac:spMk id="8" creationId="{1808C21A-82E6-464F-9585-EAE70ED9DDB2}"/>
          </ac:spMkLst>
        </pc:spChg>
        <pc:spChg chg="del">
          <ac:chgData name="ΑΠΟΣΤΟΛΟΣ ΔΕΛΗΣ" userId="S::e15031@unipi.gr::14b1115b-a9c9-4967-922f-404f567db2a1" providerId="AD" clId="Web-{4E3F76FB-E505-4527-8A11-738D678D93AB}" dt="2022-02-07T17:27:25.423" v="33"/>
          <ac:spMkLst>
            <pc:docMk/>
            <pc:sldMk cId="1648941490" sldId="258"/>
            <ac:spMk id="37" creationId="{E5DD052D-2E30-4E8B-9755-EF3A9A399F53}"/>
          </ac:spMkLst>
        </pc:spChg>
      </pc:sldChg>
      <pc:sldChg chg="delSp modSp">
        <pc:chgData name="ΑΠΟΣΤΟΛΟΣ ΔΕΛΗΣ" userId="S::e15031@unipi.gr::14b1115b-a9c9-4967-922f-404f567db2a1" providerId="AD" clId="Web-{4E3F76FB-E505-4527-8A11-738D678D93AB}" dt="2022-02-07T17:39:32.959" v="45" actId="1076"/>
        <pc:sldMkLst>
          <pc:docMk/>
          <pc:sldMk cId="4096625893" sldId="259"/>
        </pc:sldMkLst>
        <pc:spChg chg="mod">
          <ac:chgData name="ΑΠΟΣΤΟΛΟΣ ΔΕΛΗΣ" userId="S::e15031@unipi.gr::14b1115b-a9c9-4967-922f-404f567db2a1" providerId="AD" clId="Web-{4E3F76FB-E505-4527-8A11-738D678D93AB}" dt="2022-02-07T17:39:32.959" v="45" actId="1076"/>
          <ac:spMkLst>
            <pc:docMk/>
            <pc:sldMk cId="4096625893" sldId="259"/>
            <ac:spMk id="2" creationId="{2BCF8FD0-0F0C-4319-BCC7-834E927554C5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39:31.319" v="44" actId="1076"/>
          <ac:spMkLst>
            <pc:docMk/>
            <pc:sldMk cId="4096625893" sldId="259"/>
            <ac:spMk id="38" creationId="{3ED4DB20-812D-4F02-961B-F88901A9ED3A}"/>
          </ac:spMkLst>
        </pc:spChg>
        <pc:spChg chg="del">
          <ac:chgData name="ΑΠΟΣΤΟΛΟΣ ΔΕΛΗΣ" userId="S::e15031@unipi.gr::14b1115b-a9c9-4967-922f-404f567db2a1" providerId="AD" clId="Web-{4E3F76FB-E505-4527-8A11-738D678D93AB}" dt="2022-02-07T17:36:40.142" v="38"/>
          <ac:spMkLst>
            <pc:docMk/>
            <pc:sldMk cId="4096625893" sldId="259"/>
            <ac:spMk id="39" creationId="{2FDE613F-DEA4-4445-A38E-F9D82248FFED}"/>
          </ac:spMkLst>
        </pc:spChg>
      </pc:sldChg>
      <pc:sldChg chg="delSp modSp">
        <pc:chgData name="ΑΠΟΣΤΟΛΟΣ ΔΕΛΗΣ" userId="S::e15031@unipi.gr::14b1115b-a9c9-4967-922f-404f567db2a1" providerId="AD" clId="Web-{4E3F76FB-E505-4527-8A11-738D678D93AB}" dt="2022-02-07T17:39:26.740" v="42" actId="1076"/>
        <pc:sldMkLst>
          <pc:docMk/>
          <pc:sldMk cId="3315795891" sldId="260"/>
        </pc:sldMkLst>
        <pc:spChg chg="mod">
          <ac:chgData name="ΑΠΟΣΤΟΛΟΣ ΔΕΛΗΣ" userId="S::e15031@unipi.gr::14b1115b-a9c9-4967-922f-404f567db2a1" providerId="AD" clId="Web-{4E3F76FB-E505-4527-8A11-738D678D93AB}" dt="2022-02-07T17:39:22.287" v="40" actId="1076"/>
          <ac:spMkLst>
            <pc:docMk/>
            <pc:sldMk cId="3315795891" sldId="260"/>
            <ac:spMk id="8" creationId="{9534F126-AB89-47E5-9067-8D4A9C4873B0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39:26.740" v="42" actId="1076"/>
          <ac:spMkLst>
            <pc:docMk/>
            <pc:sldMk cId="3315795891" sldId="260"/>
            <ac:spMk id="9" creationId="{8A351148-EDAD-450C-98C7-693B0D80E284}"/>
          </ac:spMkLst>
        </pc:spChg>
        <pc:spChg chg="mod">
          <ac:chgData name="ΑΠΟΣΤΟΛΟΣ ΔΕΛΗΣ" userId="S::e15031@unipi.gr::14b1115b-a9c9-4967-922f-404f567db2a1" providerId="AD" clId="Web-{4E3F76FB-E505-4527-8A11-738D678D93AB}" dt="2022-02-07T17:39:23.740" v="41" actId="1076"/>
          <ac:spMkLst>
            <pc:docMk/>
            <pc:sldMk cId="3315795891" sldId="260"/>
            <ac:spMk id="10" creationId="{7FE0AB2B-6B80-4BD7-910F-2D9DBC9FEAA1}"/>
          </ac:spMkLst>
        </pc:spChg>
        <pc:spChg chg="del">
          <ac:chgData name="ΑΠΟΣΤΟΛΟΣ ΔΕΛΗΣ" userId="S::e15031@unipi.gr::14b1115b-a9c9-4967-922f-404f567db2a1" providerId="AD" clId="Web-{4E3F76FB-E505-4527-8A11-738D678D93AB}" dt="2022-02-07T17:35:37.593" v="37"/>
          <ac:spMkLst>
            <pc:docMk/>
            <pc:sldMk cId="3315795891" sldId="260"/>
            <ac:spMk id="341" creationId="{1BB0851C-A4BF-492A-A3F1-5A9212A8DF56}"/>
          </ac:spMkLst>
        </pc:spChg>
      </pc:sldChg>
    </pc:docChg>
  </pc:docChgLst>
  <pc:docChgLst>
    <pc:chgData name="Guest User" userId="S::urn:spo:anon#cdcb4b5831559998ade50adad0cdab8affb3328bd8e6a46fd0adb606e635fab1::" providerId="AD" clId="Web-{1B87724D-6802-4E2E-58EF-B0BA4BC326AE}"/>
    <pc:docChg chg="modSld">
      <pc:chgData name="Guest User" userId="S::urn:spo:anon#cdcb4b5831559998ade50adad0cdab8affb3328bd8e6a46fd0adb606e635fab1::" providerId="AD" clId="Web-{1B87724D-6802-4E2E-58EF-B0BA4BC326AE}" dt="2022-02-07T17:39:11.207" v="793" actId="20577"/>
      <pc:docMkLst>
        <pc:docMk/>
      </pc:docMkLst>
      <pc:sldChg chg="modSp">
        <pc:chgData name="Guest User" userId="S::urn:spo:anon#cdcb4b5831559998ade50adad0cdab8affb3328bd8e6a46fd0adb606e635fab1::" providerId="AD" clId="Web-{1B87724D-6802-4E2E-58EF-B0BA4BC326AE}" dt="2022-02-07T17:22:55.382" v="27" actId="20577"/>
        <pc:sldMkLst>
          <pc:docMk/>
          <pc:sldMk cId="1446588819" sldId="256"/>
        </pc:sldMkLst>
        <pc:spChg chg="mod">
          <ac:chgData name="Guest User" userId="S::urn:spo:anon#cdcb4b5831559998ade50adad0cdab8affb3328bd8e6a46fd0adb606e635fab1::" providerId="AD" clId="Web-{1B87724D-6802-4E2E-58EF-B0BA4BC326AE}" dt="2022-02-07T17:22:55.382" v="27" actId="20577"/>
          <ac:spMkLst>
            <pc:docMk/>
            <pc:sldMk cId="1446588819" sldId="256"/>
            <ac:spMk id="3" creationId="{380A9B77-079B-44D3-83FE-A20CE7E3BBBE}"/>
          </ac:spMkLst>
        </pc:spChg>
      </pc:sldChg>
      <pc:sldChg chg="modSp">
        <pc:chgData name="Guest User" userId="S::urn:spo:anon#cdcb4b5831559998ade50adad0cdab8affb3328bd8e6a46fd0adb606e635fab1::" providerId="AD" clId="Web-{1B87724D-6802-4E2E-58EF-B0BA4BC326AE}" dt="2022-02-07T17:23:39.462" v="90" actId="20577"/>
        <pc:sldMkLst>
          <pc:docMk/>
          <pc:sldMk cId="1715035501" sldId="257"/>
        </pc:sldMkLst>
        <pc:spChg chg="mod">
          <ac:chgData name="Guest User" userId="S::urn:spo:anon#cdcb4b5831559998ade50adad0cdab8affb3328bd8e6a46fd0adb606e635fab1::" providerId="AD" clId="Web-{1B87724D-6802-4E2E-58EF-B0BA4BC326AE}" dt="2022-02-07T17:23:39.462" v="90" actId="20577"/>
          <ac:spMkLst>
            <pc:docMk/>
            <pc:sldMk cId="1715035501" sldId="257"/>
            <ac:spMk id="35" creationId="{27608934-12C1-49AC-ADA9-0F19F2B8E714}"/>
          </ac:spMkLst>
        </pc:spChg>
      </pc:sldChg>
      <pc:sldChg chg="addSp modSp">
        <pc:chgData name="Guest User" userId="S::urn:spo:anon#cdcb4b5831559998ade50adad0cdab8affb3328bd8e6a46fd0adb606e635fab1::" providerId="AD" clId="Web-{1B87724D-6802-4E2E-58EF-B0BA4BC326AE}" dt="2022-02-07T17:27:24.468" v="239" actId="20577"/>
        <pc:sldMkLst>
          <pc:docMk/>
          <pc:sldMk cId="1648941490" sldId="258"/>
        </pc:sldMkLst>
        <pc:spChg chg="add mod">
          <ac:chgData name="Guest User" userId="S::urn:spo:anon#cdcb4b5831559998ade50adad0cdab8affb3328bd8e6a46fd0adb606e635fab1::" providerId="AD" clId="Web-{1B87724D-6802-4E2E-58EF-B0BA4BC326AE}" dt="2022-02-07T17:24:49.230" v="138" actId="20577"/>
          <ac:spMkLst>
            <pc:docMk/>
            <pc:sldMk cId="1648941490" sldId="258"/>
            <ac:spMk id="6" creationId="{5965BD9A-007C-446E-9225-03B541E74D7D}"/>
          </ac:spMkLst>
        </pc:spChg>
        <pc:spChg chg="add mod">
          <ac:chgData name="Guest User" userId="S::urn:spo:anon#cdcb4b5831559998ade50adad0cdab8affb3328bd8e6a46fd0adb606e635fab1::" providerId="AD" clId="Web-{1B87724D-6802-4E2E-58EF-B0BA4BC326AE}" dt="2022-02-07T17:25:55.575" v="191" actId="20577"/>
          <ac:spMkLst>
            <pc:docMk/>
            <pc:sldMk cId="1648941490" sldId="258"/>
            <ac:spMk id="7" creationId="{7566A396-179B-4355-8AA9-306E12DCEAA6}"/>
          </ac:spMkLst>
        </pc:spChg>
        <pc:spChg chg="add mod">
          <ac:chgData name="Guest User" userId="S::urn:spo:anon#cdcb4b5831559998ade50adad0cdab8affb3328bd8e6a46fd0adb606e635fab1::" providerId="AD" clId="Web-{1B87724D-6802-4E2E-58EF-B0BA4BC326AE}" dt="2022-02-07T17:27:24.468" v="239" actId="20577"/>
          <ac:spMkLst>
            <pc:docMk/>
            <pc:sldMk cId="1648941490" sldId="258"/>
            <ac:spMk id="8" creationId="{1808C21A-82E6-464F-9585-EAE70ED9DDB2}"/>
          </ac:spMkLst>
        </pc:spChg>
        <pc:spChg chg="mod">
          <ac:chgData name="Guest User" userId="S::urn:spo:anon#cdcb4b5831559998ade50adad0cdab8affb3328bd8e6a46fd0adb606e635fab1::" providerId="AD" clId="Web-{1B87724D-6802-4E2E-58EF-B0BA4BC326AE}" dt="2022-02-07T17:24:36.901" v="115" actId="20577"/>
          <ac:spMkLst>
            <pc:docMk/>
            <pc:sldMk cId="1648941490" sldId="258"/>
            <ac:spMk id="36" creationId="{4569B579-EB16-43AB-89B0-DFCDA47FEEBC}"/>
          </ac:spMkLst>
        </pc:spChg>
      </pc:sldChg>
      <pc:sldChg chg="addSp modSp">
        <pc:chgData name="Guest User" userId="S::urn:spo:anon#cdcb4b5831559998ade50adad0cdab8affb3328bd8e6a46fd0adb606e635fab1::" providerId="AD" clId="Web-{1B87724D-6802-4E2E-58EF-B0BA4BC326AE}" dt="2022-02-07T17:36:36.547" v="523" actId="20577"/>
        <pc:sldMkLst>
          <pc:docMk/>
          <pc:sldMk cId="4096625893" sldId="259"/>
        </pc:sldMkLst>
        <pc:spChg chg="add mod">
          <ac:chgData name="Guest User" userId="S::urn:spo:anon#cdcb4b5831559998ade50adad0cdab8affb3328bd8e6a46fd0adb606e635fab1::" providerId="AD" clId="Web-{1B87724D-6802-4E2E-58EF-B0BA4BC326AE}" dt="2022-02-07T17:36:36.547" v="523" actId="20577"/>
          <ac:spMkLst>
            <pc:docMk/>
            <pc:sldMk cId="4096625893" sldId="259"/>
            <ac:spMk id="2" creationId="{2BCF8FD0-0F0C-4319-BCC7-834E927554C5}"/>
          </ac:spMkLst>
        </pc:spChg>
        <pc:spChg chg="mod">
          <ac:chgData name="Guest User" userId="S::urn:spo:anon#cdcb4b5831559998ade50adad0cdab8affb3328bd8e6a46fd0adb606e635fab1::" providerId="AD" clId="Web-{1B87724D-6802-4E2E-58EF-B0BA4BC326AE}" dt="2022-02-07T17:36:24.312" v="502" actId="20577"/>
          <ac:spMkLst>
            <pc:docMk/>
            <pc:sldMk cId="4096625893" sldId="259"/>
            <ac:spMk id="38" creationId="{3ED4DB20-812D-4F02-961B-F88901A9ED3A}"/>
          </ac:spMkLst>
        </pc:spChg>
      </pc:sldChg>
      <pc:sldChg chg="addSp modSp">
        <pc:chgData name="Guest User" userId="S::urn:spo:anon#cdcb4b5831559998ade50adad0cdab8affb3328bd8e6a46fd0adb606e635fab1::" providerId="AD" clId="Web-{1B87724D-6802-4E2E-58EF-B0BA4BC326AE}" dt="2022-02-07T17:35:20.966" v="443" actId="20577"/>
        <pc:sldMkLst>
          <pc:docMk/>
          <pc:sldMk cId="3315795891" sldId="260"/>
        </pc:sldMkLst>
        <pc:spChg chg="add mod">
          <ac:chgData name="Guest User" userId="S::urn:spo:anon#cdcb4b5831559998ade50adad0cdab8affb3328bd8e6a46fd0adb606e635fab1::" providerId="AD" clId="Web-{1B87724D-6802-4E2E-58EF-B0BA4BC326AE}" dt="2022-02-07T17:33:30.166" v="347" actId="20577"/>
          <ac:spMkLst>
            <pc:docMk/>
            <pc:sldMk cId="3315795891" sldId="260"/>
            <ac:spMk id="8" creationId="{9534F126-AB89-47E5-9067-8D4A9C4873B0}"/>
          </ac:spMkLst>
        </pc:spChg>
        <pc:spChg chg="add mod">
          <ac:chgData name="Guest User" userId="S::urn:spo:anon#cdcb4b5831559998ade50adad0cdab8affb3328bd8e6a46fd0adb606e635fab1::" providerId="AD" clId="Web-{1B87724D-6802-4E2E-58EF-B0BA4BC326AE}" dt="2022-02-07T17:33:54.198" v="382" actId="20577"/>
          <ac:spMkLst>
            <pc:docMk/>
            <pc:sldMk cId="3315795891" sldId="260"/>
            <ac:spMk id="9" creationId="{8A351148-EDAD-450C-98C7-693B0D80E284}"/>
          </ac:spMkLst>
        </pc:spChg>
        <pc:spChg chg="add mod">
          <ac:chgData name="Guest User" userId="S::urn:spo:anon#cdcb4b5831559998ade50adad0cdab8affb3328bd8e6a46fd0adb606e635fab1::" providerId="AD" clId="Web-{1B87724D-6802-4E2E-58EF-B0BA4BC326AE}" dt="2022-02-07T17:35:20.966" v="443" actId="20577"/>
          <ac:spMkLst>
            <pc:docMk/>
            <pc:sldMk cId="3315795891" sldId="260"/>
            <ac:spMk id="10" creationId="{7FE0AB2B-6B80-4BD7-910F-2D9DBC9FEAA1}"/>
          </ac:spMkLst>
        </pc:spChg>
        <pc:spChg chg="mod">
          <ac:chgData name="Guest User" userId="S::urn:spo:anon#cdcb4b5831559998ade50adad0cdab8affb3328bd8e6a46fd0adb606e635fab1::" providerId="AD" clId="Web-{1B87724D-6802-4E2E-58EF-B0BA4BC326AE}" dt="2022-02-07T17:32:35.649" v="292" actId="20577"/>
          <ac:spMkLst>
            <pc:docMk/>
            <pc:sldMk cId="3315795891" sldId="260"/>
            <ac:spMk id="340" creationId="{C003046A-2A93-41C7-AEEA-2E09CE55B121}"/>
          </ac:spMkLst>
        </pc:spChg>
      </pc:sldChg>
      <pc:sldChg chg="modSp">
        <pc:chgData name="Guest User" userId="S::urn:spo:anon#cdcb4b5831559998ade50adad0cdab8affb3328bd8e6a46fd0adb606e635fab1::" providerId="AD" clId="Web-{1B87724D-6802-4E2E-58EF-B0BA4BC326AE}" dt="2022-02-07T17:39:11.207" v="793" actId="20577"/>
        <pc:sldMkLst>
          <pc:docMk/>
          <pc:sldMk cId="1574652615" sldId="262"/>
        </pc:sldMkLst>
        <pc:spChg chg="mod">
          <ac:chgData name="Guest User" userId="S::urn:spo:anon#cdcb4b5831559998ade50adad0cdab8affb3328bd8e6a46fd0adb606e635fab1::" providerId="AD" clId="Web-{1B87724D-6802-4E2E-58EF-B0BA4BC326AE}" dt="2022-02-07T17:39:11.207" v="793" actId="20577"/>
          <ac:spMkLst>
            <pc:docMk/>
            <pc:sldMk cId="1574652615" sldId="262"/>
            <ac:spMk id="3" creationId="{380A9B77-079B-44D3-83FE-A20CE7E3BB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8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6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3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Πολύχρωμο αερόστατο που πετάει">
            <a:extLst>
              <a:ext uri="{FF2B5EF4-FFF2-40B4-BE49-F238E27FC236}">
                <a16:creationId xmlns:a16="http://schemas.microsoft.com/office/drawing/2014/main" id="{C45FCB65-24C7-4334-93D0-87BCDE5E7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EEBD-1000-4237-87DC-DFC927EB4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6174" y="743447"/>
            <a:ext cx="4840356" cy="3692028"/>
          </a:xfrm>
          <a:noFill/>
        </p:spPr>
        <p:txBody>
          <a:bodyPr>
            <a:normAutofit fontScale="90000"/>
          </a:bodyPr>
          <a:lstStyle/>
          <a:p>
            <a:r>
              <a:rPr lang="el-GR" sz="4400" b="1">
                <a:latin typeface="Calibri Light" panose="020F0302020204030204" pitchFamily="34" charset="0"/>
                <a:cs typeface="Calibri Light" panose="020F0302020204030204" pitchFamily="34" charset="0"/>
              </a:rPr>
              <a:t>Ημερολόγιο Αναδρομικού Κύκλου Εργασιών</a:t>
            </a:r>
            <a:br>
              <a:rPr lang="el-GR" sz="3300" b="1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l-GR" sz="3300" b="1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3300" b="1">
                <a:latin typeface="Calibri Light" panose="020F0302020204030204" pitchFamily="34" charset="0"/>
                <a:cs typeface="Calibri Light" panose="020F0302020204030204" pitchFamily="34" charset="0"/>
              </a:rPr>
              <a:t>Sprint Retrospective Log)</a:t>
            </a:r>
            <a:br>
              <a:rPr lang="el-GR" sz="3300" b="1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l-GR" sz="3300" b="1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600" b="1">
                <a:latin typeface="Calibri Light" panose="020F0302020204030204" pitchFamily="34" charset="0"/>
                <a:cs typeface="Calibri Light" panose="020F0302020204030204" pitchFamily="34" charset="0"/>
              </a:rPr>
              <a:t>“The Hot Balloon Retrospective”</a:t>
            </a:r>
            <a:endParaRPr lang="el-GR" sz="3300" b="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80A9B77-079B-44D3-83FE-A20CE7E3B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[</a:t>
            </a:r>
            <a:r>
              <a:rPr lang="en-US" err="1"/>
              <a:t>Ομάδ</a:t>
            </a:r>
            <a:r>
              <a:rPr lang="en-US"/>
              <a:t>α 11</a:t>
            </a:r>
            <a:r>
              <a:rPr lang="el-GR"/>
              <a:t>]</a:t>
            </a:r>
          </a:p>
          <a:p>
            <a:r>
              <a:rPr lang="el-GR"/>
              <a:t>[28/01/2022]</a:t>
            </a:r>
            <a:endParaRPr lang="el-GR">
              <a:cs typeface="Calibri"/>
            </a:endParaRPr>
          </a:p>
          <a:p>
            <a:r>
              <a:rPr lang="el-GR"/>
              <a:t>Κύκλος Εργασιών </a:t>
            </a:r>
            <a:r>
              <a:rPr lang="en-US"/>
              <a:t>1</a:t>
            </a:r>
            <a:endParaRPr lang="el-GR"/>
          </a:p>
        </p:txBody>
      </p:sp>
      <p:sp>
        <p:nvSpPr>
          <p:cNvPr id="51" name="Θέση κειμένου 18">
            <a:extLst>
              <a:ext uri="{FF2B5EF4-FFF2-40B4-BE49-F238E27FC236}">
                <a16:creationId xmlns:a16="http://schemas.microsoft.com/office/drawing/2014/main" id="{3D88ECA7-5B85-46DC-B5C8-9156A121881A}"/>
              </a:ext>
            </a:extLst>
          </p:cNvPr>
          <p:cNvSpPr txBox="1">
            <a:spLocks/>
          </p:cNvSpPr>
          <p:nvPr/>
        </p:nvSpPr>
        <p:spPr>
          <a:xfrm>
            <a:off x="4383132" y="5520274"/>
            <a:ext cx="2500627" cy="913748"/>
          </a:xfrm>
          <a:prstGeom prst="borderCallout3">
            <a:avLst>
              <a:gd name="adj1" fmla="val -3126"/>
              <a:gd name="adj2" fmla="val 57982"/>
              <a:gd name="adj3" fmla="val -44866"/>
              <a:gd name="adj4" fmla="val 98087"/>
              <a:gd name="adj5" fmla="val 15605"/>
              <a:gd name="adj6" fmla="val 128310"/>
              <a:gd name="adj7" fmla="val -43082"/>
              <a:gd name="adj8" fmla="val 161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b="0"/>
              <a:t>Συμπληρώστε τα στοιχεία σας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4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71E823-9583-41F5-B991-93B46E2FC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884" r="-1" b="9361"/>
          <a:stretch/>
        </p:blipFill>
        <p:spPr>
          <a:xfrm>
            <a:off x="3068" y="0"/>
            <a:ext cx="12188932" cy="6856614"/>
          </a:xfrm>
          <a:prstGeom prst="rect">
            <a:avLst/>
          </a:prstGeom>
        </p:spPr>
      </p:pic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41F18B29-CE10-4EF3-95E1-F0C85BC963D9}"/>
              </a:ext>
            </a:extLst>
          </p:cNvPr>
          <p:cNvSpPr/>
          <p:nvPr/>
        </p:nvSpPr>
        <p:spPr>
          <a:xfrm>
            <a:off x="106437" y="58644"/>
            <a:ext cx="1195831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Ηλιόλουστοι Ουρανοί (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Sunny Skies</a:t>
            </a:r>
            <a:r>
              <a:rPr lang="el-GR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27608934-12C1-49AC-ADA9-0F19F2B8E714}"/>
              </a:ext>
            </a:extLst>
          </p:cNvPr>
          <p:cNvSpPr/>
          <p:nvPr/>
        </p:nvSpPr>
        <p:spPr>
          <a:xfrm>
            <a:off x="451891" y="1445489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1. Οργανόγραμμα </a:t>
            </a: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Ορθογώνιο 34">
            <a:extLst>
              <a:ext uri="{FF2B5EF4-FFF2-40B4-BE49-F238E27FC236}">
                <a16:creationId xmlns:a16="http://schemas.microsoft.com/office/drawing/2014/main" id="{D7D3B988-4547-4260-B1CE-26495DD41D1A}"/>
              </a:ext>
            </a:extLst>
          </p:cNvPr>
          <p:cNvSpPr/>
          <p:nvPr/>
        </p:nvSpPr>
        <p:spPr>
          <a:xfrm>
            <a:off x="3538769" y="1352183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2. Επικοινωνία </a:t>
            </a: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Ορθογώνιο 34">
            <a:extLst>
              <a:ext uri="{FF2B5EF4-FFF2-40B4-BE49-F238E27FC236}">
                <a16:creationId xmlns:a16="http://schemas.microsoft.com/office/drawing/2014/main" id="{6AABC45D-5415-4860-96E8-C33DFEDA1BC5}"/>
              </a:ext>
            </a:extLst>
          </p:cNvPr>
          <p:cNvSpPr/>
          <p:nvPr/>
        </p:nvSpPr>
        <p:spPr>
          <a:xfrm>
            <a:off x="7768646" y="1048937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3. Συνεργασία 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Ορθογώνιο 34">
            <a:extLst>
              <a:ext uri="{FF2B5EF4-FFF2-40B4-BE49-F238E27FC236}">
                <a16:creationId xmlns:a16="http://schemas.microsoft.com/office/drawing/2014/main" id="{87F4D2B6-5F90-4BE6-9304-6103D041574A}"/>
              </a:ext>
            </a:extLst>
          </p:cNvPr>
          <p:cNvSpPr/>
          <p:nvPr/>
        </p:nvSpPr>
        <p:spPr>
          <a:xfrm>
            <a:off x="3865340" y="4104713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4. Τεχνογνωσία </a:t>
            </a:r>
            <a:endParaRPr lang="en-US"/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03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κείμενο, μεταφορά, μπαλόνι, αεροσκάφος&#10;&#10;Περιγραφή που δημιουργήθηκε αυτόματα">
            <a:extLst>
              <a:ext uri="{FF2B5EF4-FFF2-40B4-BE49-F238E27FC236}">
                <a16:creationId xmlns:a16="http://schemas.microsoft.com/office/drawing/2014/main" id="{BF28C077-F34C-4988-90B5-694DF3FFF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6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DFC67287-2B51-42BA-8DB5-C4ABD6872078}"/>
              </a:ext>
            </a:extLst>
          </p:cNvPr>
          <p:cNvSpPr/>
          <p:nvPr/>
        </p:nvSpPr>
        <p:spPr>
          <a:xfrm>
            <a:off x="106437" y="58644"/>
            <a:ext cx="1195831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Ζεστός Αέρας (</a:t>
            </a:r>
            <a:r>
              <a:rPr lang="en-US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Hot Air</a:t>
            </a:r>
            <a:r>
              <a:rPr lang="el-GR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l-GR" sz="280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4569B579-EB16-43AB-89B0-DFCDA47FEEBC}"/>
              </a:ext>
            </a:extLst>
          </p:cNvPr>
          <p:cNvSpPr/>
          <p:nvPr/>
        </p:nvSpPr>
        <p:spPr>
          <a:xfrm>
            <a:off x="203075" y="745693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Όραμα</a:t>
            </a:r>
          </a:p>
        </p:txBody>
      </p:sp>
      <p:sp>
        <p:nvSpPr>
          <p:cNvPr id="6" name="Ορθογώνιο 35">
            <a:extLst>
              <a:ext uri="{FF2B5EF4-FFF2-40B4-BE49-F238E27FC236}">
                <a16:creationId xmlns:a16="http://schemas.microsoft.com/office/drawing/2014/main" id="{5965BD9A-007C-446E-9225-03B541E74D7D}"/>
              </a:ext>
            </a:extLst>
          </p:cNvPr>
          <p:cNvSpPr/>
          <p:nvPr/>
        </p:nvSpPr>
        <p:spPr>
          <a:xfrm>
            <a:off x="7757801" y="1079630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Ομαδικό Πνεύμα Συνεργασίας </a:t>
            </a:r>
          </a:p>
        </p:txBody>
      </p:sp>
      <p:sp>
        <p:nvSpPr>
          <p:cNvPr id="7" name="Ορθογώνιο 35">
            <a:extLst>
              <a:ext uri="{FF2B5EF4-FFF2-40B4-BE49-F238E27FC236}">
                <a16:creationId xmlns:a16="http://schemas.microsoft.com/office/drawing/2014/main" id="{7566A396-179B-4355-8AA9-306E12DCEAA6}"/>
              </a:ext>
            </a:extLst>
          </p:cNvPr>
          <p:cNvSpPr/>
          <p:nvPr/>
        </p:nvSpPr>
        <p:spPr>
          <a:xfrm>
            <a:off x="4092466" y="855982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Στόχοι Εκμάθησης </a:t>
            </a:r>
            <a:r>
              <a:rPr lang="el-GR" sz="1200" b="1" err="1">
                <a:solidFill>
                  <a:schemeClr val="tx1"/>
                </a:solidFill>
                <a:cs typeface="Calibri"/>
              </a:rPr>
              <a:t>Agile</a:t>
            </a:r>
            <a:r>
              <a:rPr lang="el-GR" sz="1200" b="1">
                <a:solidFill>
                  <a:schemeClr val="tx1"/>
                </a:solidFill>
                <a:cs typeface="Calibri"/>
              </a:rPr>
              <a:t> Μεθοδολογίας</a:t>
            </a:r>
          </a:p>
        </p:txBody>
      </p:sp>
      <p:sp>
        <p:nvSpPr>
          <p:cNvPr id="8" name="Ορθογώνιο 35">
            <a:extLst>
              <a:ext uri="{FF2B5EF4-FFF2-40B4-BE49-F238E27FC236}">
                <a16:creationId xmlns:a16="http://schemas.microsoft.com/office/drawing/2014/main" id="{1808C21A-82E6-464F-9585-EAE70ED9DDB2}"/>
              </a:ext>
            </a:extLst>
          </p:cNvPr>
          <p:cNvSpPr/>
          <p:nvPr/>
        </p:nvSpPr>
        <p:spPr>
          <a:xfrm>
            <a:off x="4288900" y="3738855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Υλοποίηση μιας </a:t>
            </a:r>
            <a:r>
              <a:rPr lang="el-GR" sz="1200" b="1" err="1">
                <a:solidFill>
                  <a:schemeClr val="tx1"/>
                </a:solidFill>
                <a:cs typeface="Calibri"/>
              </a:rPr>
              <a:t>καινοτόμας</a:t>
            </a:r>
            <a:r>
              <a:rPr lang="el-GR" sz="1200" b="1">
                <a:solidFill>
                  <a:schemeClr val="tx1"/>
                </a:solidFill>
                <a:cs typeface="Calibri"/>
              </a:rPr>
              <a:t> ιδέας</a:t>
            </a:r>
          </a:p>
        </p:txBody>
      </p:sp>
    </p:spTree>
    <p:extLst>
      <p:ext uri="{BB962C8B-B14F-4D97-AF65-F5344CB8AC3E}">
        <p14:creationId xmlns:p14="http://schemas.microsoft.com/office/powerpoint/2010/main" val="164894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2E1A1F25-3B49-4F41-8E64-838F84E22A62}"/>
              </a:ext>
            </a:extLst>
          </p:cNvPr>
          <p:cNvGrpSpPr/>
          <p:nvPr/>
        </p:nvGrpSpPr>
        <p:grpSpPr>
          <a:xfrm>
            <a:off x="-8833" y="0"/>
            <a:ext cx="12200833" cy="6850508"/>
            <a:chOff x="-8833" y="0"/>
            <a:chExt cx="12200833" cy="6850508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627D0EA7-81DB-47F0-91C5-528E425D9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</a:blip>
            <a:srcRect l="7618" t="52" r="6524" b="2887"/>
            <a:stretch/>
          </p:blipFill>
          <p:spPr>
            <a:xfrm>
              <a:off x="-8833" y="0"/>
              <a:ext cx="12200833" cy="6850508"/>
            </a:xfrm>
            <a:prstGeom prst="rect">
              <a:avLst/>
            </a:prstGeom>
          </p:spPr>
        </p:pic>
        <p:pic>
          <p:nvPicPr>
            <p:cNvPr id="5" name="Εικόνα 4">
              <a:extLst>
                <a:ext uri="{FF2B5EF4-FFF2-40B4-BE49-F238E27FC236}">
                  <a16:creationId xmlns:a16="http://schemas.microsoft.com/office/drawing/2014/main" id="{683B701D-072E-44A5-B609-7756656A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17" b="98013" l="9953" r="89100">
                          <a14:foregroundMark x1="48341" y1="56159" x2="48341" y2="56159"/>
                          <a14:foregroundMark x1="51659" y1="9669" x2="51659" y2="9669"/>
                          <a14:foregroundMark x1="46682" y1="2649" x2="46682" y2="2649"/>
                          <a14:foregroundMark x1="52133" y1="92848" x2="52133" y2="93377"/>
                          <a14:foregroundMark x1="39100" y1="96954" x2="54739" y2="98013"/>
                          <a14:foregroundMark x1="54739" y1="98013" x2="44313" y2="97881"/>
                          <a14:foregroundMark x1="57003" y1="26421" x2="67773" y2="32318"/>
                          <a14:foregroundMark x1="67773" y1="32318" x2="72875" y2="38656"/>
                          <a14:foregroundMark x1="56394" y1="26787" x2="61374" y2="27815"/>
                          <a14:foregroundMark x1="45972" y1="24636" x2="50027" y2="25473"/>
                          <a14:foregroundMark x1="61374" y1="27815" x2="74582" y2="38396"/>
                          <a14:foregroundMark x1="80116" y1="61660" x2="79858" y2="63576"/>
                          <a14:foregroundMark x1="56663" y1="26625" x2="59953" y2="27947"/>
                          <a14:backgroundMark x1="81991" y1="56159" x2="80332" y2="47417"/>
                          <a14:backgroundMark x1="80332" y1="47417" x2="81991" y2="56424"/>
                          <a14:backgroundMark x1="75355" y1="38278" x2="81043" y2="49669"/>
                          <a14:backgroundMark x1="81280" y1="57219" x2="81043" y2="57483"/>
                          <a14:backgroundMark x1="81043" y1="56424" x2="81754" y2="61589"/>
                          <a14:backgroundMark x1="51422" y1="24636" x2="57109" y2="26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58076">
              <a:off x="667441" y="2339280"/>
              <a:ext cx="1661199" cy="2972050"/>
            </a:xfrm>
            <a:prstGeom prst="rect">
              <a:avLst/>
            </a:prstGeom>
          </p:spPr>
        </p:pic>
      </p:grpSp>
      <p:sp>
        <p:nvSpPr>
          <p:cNvPr id="325" name="Ορθογώνιο 324">
            <a:extLst>
              <a:ext uri="{FF2B5EF4-FFF2-40B4-BE49-F238E27FC236}">
                <a16:creationId xmlns:a16="http://schemas.microsoft.com/office/drawing/2014/main" id="{D84F8615-7642-482A-9B48-309C2BD176D8}"/>
              </a:ext>
            </a:extLst>
          </p:cNvPr>
          <p:cNvSpPr/>
          <p:nvPr/>
        </p:nvSpPr>
        <p:spPr>
          <a:xfrm>
            <a:off x="106437" y="58644"/>
            <a:ext cx="1195831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Σάκοι Άμμου (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Sandbags</a:t>
            </a:r>
            <a:r>
              <a:rPr lang="el-GR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0" name="Ορθογώνιο 339">
            <a:extLst>
              <a:ext uri="{FF2B5EF4-FFF2-40B4-BE49-F238E27FC236}">
                <a16:creationId xmlns:a16="http://schemas.microsoft.com/office/drawing/2014/main" id="{C003046A-2A93-41C7-AEEA-2E09CE55B121}"/>
              </a:ext>
            </a:extLst>
          </p:cNvPr>
          <p:cNvSpPr/>
          <p:nvPr/>
        </p:nvSpPr>
        <p:spPr>
          <a:xfrm>
            <a:off x="183022" y="745693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Δυσκολία Προσαρμογής Προγράμματος Λόγω Εργασίας </a:t>
            </a:r>
          </a:p>
        </p:txBody>
      </p:sp>
      <p:sp>
        <p:nvSpPr>
          <p:cNvPr id="8" name="Ορθογώνιο 339">
            <a:extLst>
              <a:ext uri="{FF2B5EF4-FFF2-40B4-BE49-F238E27FC236}">
                <a16:creationId xmlns:a16="http://schemas.microsoft.com/office/drawing/2014/main" id="{9534F126-AB89-47E5-9067-8D4A9C4873B0}"/>
              </a:ext>
            </a:extLst>
          </p:cNvPr>
          <p:cNvSpPr/>
          <p:nvPr/>
        </p:nvSpPr>
        <p:spPr>
          <a:xfrm>
            <a:off x="3174956" y="744260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Δημιουργία Ομάδας με Καθυστέρηση  </a:t>
            </a:r>
          </a:p>
        </p:txBody>
      </p:sp>
      <p:sp>
        <p:nvSpPr>
          <p:cNvPr id="9" name="Ορθογώνιο 339">
            <a:extLst>
              <a:ext uri="{FF2B5EF4-FFF2-40B4-BE49-F238E27FC236}">
                <a16:creationId xmlns:a16="http://schemas.microsoft.com/office/drawing/2014/main" id="{8A351148-EDAD-450C-98C7-693B0D80E284}"/>
              </a:ext>
            </a:extLst>
          </p:cNvPr>
          <p:cNvSpPr/>
          <p:nvPr/>
        </p:nvSpPr>
        <p:spPr>
          <a:xfrm>
            <a:off x="3174138" y="3174720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Διακοπή Ρεύματος/ Internet λόγω κακοκαιρίας </a:t>
            </a: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Ορθογώνιο 339">
            <a:extLst>
              <a:ext uri="{FF2B5EF4-FFF2-40B4-BE49-F238E27FC236}">
                <a16:creationId xmlns:a16="http://schemas.microsoft.com/office/drawing/2014/main" id="{7FE0AB2B-6B80-4BD7-910F-2D9DBC9FEAA1}"/>
              </a:ext>
            </a:extLst>
          </p:cNvPr>
          <p:cNvSpPr/>
          <p:nvPr/>
        </p:nvSpPr>
        <p:spPr>
          <a:xfrm>
            <a:off x="6682120" y="744055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Θα μπορούσαμε να χρησιμοποιήσουμε περισσότερο το </a:t>
            </a:r>
            <a:r>
              <a:rPr lang="el-GR" sz="1200" b="1" err="1">
                <a:solidFill>
                  <a:schemeClr val="tx1"/>
                </a:solidFill>
                <a:cs typeface="Calibri"/>
              </a:rPr>
              <a:t>Trello</a:t>
            </a:r>
            <a:r>
              <a:rPr lang="el-GR" sz="1200" b="1">
                <a:solidFill>
                  <a:schemeClr val="tx1"/>
                </a:solidFill>
                <a:cs typeface="Calibri"/>
              </a:rPr>
              <a:t> </a:t>
            </a:r>
            <a:r>
              <a:rPr lang="el-GR" sz="1200" b="1" err="1">
                <a:solidFill>
                  <a:schemeClr val="tx1"/>
                </a:solidFill>
                <a:cs typeface="Calibri"/>
              </a:rPr>
              <a:t>board</a:t>
            </a:r>
            <a:r>
              <a:rPr lang="el-GR" sz="1200" b="1">
                <a:solidFill>
                  <a:schemeClr val="tx1"/>
                </a:solidFill>
                <a:cs typeface="Calibri"/>
              </a:rPr>
              <a:t> </a:t>
            </a: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79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E4E116BF-E322-4950-918E-F79A93B9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6" r="-1" b="1703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C63DF86C-9496-4A1E-B438-902C82D1B5F3}"/>
              </a:ext>
            </a:extLst>
          </p:cNvPr>
          <p:cNvSpPr/>
          <p:nvPr/>
        </p:nvSpPr>
        <p:spPr>
          <a:xfrm>
            <a:off x="106437" y="58644"/>
            <a:ext cx="1195831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Σύννεφα Καταιγίδας (</a:t>
            </a:r>
            <a:r>
              <a:rPr lang="en-US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Storm Clouds</a:t>
            </a:r>
            <a:r>
              <a:rPr lang="el-GR" sz="28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l-GR" sz="280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3ED4DB20-812D-4F02-961B-F88901A9ED3A}"/>
              </a:ext>
            </a:extLst>
          </p:cNvPr>
          <p:cNvSpPr/>
          <p:nvPr/>
        </p:nvSpPr>
        <p:spPr>
          <a:xfrm>
            <a:off x="2652361" y="2269693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Φόρτος Εργασίας λόγω καθυστέρησης διαμόρφωσής ομάδας. </a:t>
            </a:r>
          </a:p>
        </p:txBody>
      </p:sp>
      <p:sp>
        <p:nvSpPr>
          <p:cNvPr id="2" name="Ορθογώνιο 339">
            <a:extLst>
              <a:ext uri="{FF2B5EF4-FFF2-40B4-BE49-F238E27FC236}">
                <a16:creationId xmlns:a16="http://schemas.microsoft.com/office/drawing/2014/main" id="{2BCF8FD0-0F0C-4319-BCC7-834E927554C5}"/>
              </a:ext>
            </a:extLst>
          </p:cNvPr>
          <p:cNvSpPr/>
          <p:nvPr/>
        </p:nvSpPr>
        <p:spPr>
          <a:xfrm>
            <a:off x="6261015" y="2264985"/>
            <a:ext cx="2633549" cy="1712261"/>
          </a:xfrm>
          <a:custGeom>
            <a:avLst/>
            <a:gdLst>
              <a:gd name="connsiteX0" fmla="*/ 0 w 2633549"/>
              <a:gd name="connsiteY0" fmla="*/ 0 h 1712261"/>
              <a:gd name="connsiteX1" fmla="*/ 447703 w 2633549"/>
              <a:gd name="connsiteY1" fmla="*/ 0 h 1712261"/>
              <a:gd name="connsiteX2" fmla="*/ 921742 w 2633549"/>
              <a:gd name="connsiteY2" fmla="*/ 0 h 1712261"/>
              <a:gd name="connsiteX3" fmla="*/ 1501123 w 2633549"/>
              <a:gd name="connsiteY3" fmla="*/ 0 h 1712261"/>
              <a:gd name="connsiteX4" fmla="*/ 2080504 w 2633549"/>
              <a:gd name="connsiteY4" fmla="*/ 0 h 1712261"/>
              <a:gd name="connsiteX5" fmla="*/ 2633549 w 2633549"/>
              <a:gd name="connsiteY5" fmla="*/ 0 h 1712261"/>
              <a:gd name="connsiteX6" fmla="*/ 2633549 w 2633549"/>
              <a:gd name="connsiteY6" fmla="*/ 553631 h 1712261"/>
              <a:gd name="connsiteX7" fmla="*/ 2633549 w 2633549"/>
              <a:gd name="connsiteY7" fmla="*/ 1090140 h 1712261"/>
              <a:gd name="connsiteX8" fmla="*/ 2633549 w 2633549"/>
              <a:gd name="connsiteY8" fmla="*/ 1712261 h 1712261"/>
              <a:gd name="connsiteX9" fmla="*/ 2133175 w 2633549"/>
              <a:gd name="connsiteY9" fmla="*/ 1712261 h 1712261"/>
              <a:gd name="connsiteX10" fmla="*/ 1659136 w 2633549"/>
              <a:gd name="connsiteY10" fmla="*/ 1712261 h 1712261"/>
              <a:gd name="connsiteX11" fmla="*/ 1079755 w 2633549"/>
              <a:gd name="connsiteY11" fmla="*/ 1712261 h 1712261"/>
              <a:gd name="connsiteX12" fmla="*/ 579381 w 2633549"/>
              <a:gd name="connsiteY12" fmla="*/ 1712261 h 1712261"/>
              <a:gd name="connsiteX13" fmla="*/ 0 w 2633549"/>
              <a:gd name="connsiteY13" fmla="*/ 1712261 h 1712261"/>
              <a:gd name="connsiteX14" fmla="*/ 0 w 2633549"/>
              <a:gd name="connsiteY14" fmla="*/ 1141507 h 1712261"/>
              <a:gd name="connsiteX15" fmla="*/ 0 w 2633549"/>
              <a:gd name="connsiteY15" fmla="*/ 622121 h 1712261"/>
              <a:gd name="connsiteX16" fmla="*/ 0 w 2633549"/>
              <a:gd name="connsiteY16" fmla="*/ 0 h 171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3549" h="1712261" fill="none" extrusionOk="0">
                <a:moveTo>
                  <a:pt x="0" y="0"/>
                </a:moveTo>
                <a:cubicBezTo>
                  <a:pt x="191015" y="-6650"/>
                  <a:pt x="232783" y="28746"/>
                  <a:pt x="447703" y="0"/>
                </a:cubicBezTo>
                <a:cubicBezTo>
                  <a:pt x="662623" y="-28746"/>
                  <a:pt x="740074" y="6401"/>
                  <a:pt x="921742" y="0"/>
                </a:cubicBezTo>
                <a:cubicBezTo>
                  <a:pt x="1103410" y="-6401"/>
                  <a:pt x="1332220" y="11073"/>
                  <a:pt x="1501123" y="0"/>
                </a:cubicBezTo>
                <a:cubicBezTo>
                  <a:pt x="1670026" y="-11073"/>
                  <a:pt x="1873346" y="49971"/>
                  <a:pt x="2080504" y="0"/>
                </a:cubicBezTo>
                <a:cubicBezTo>
                  <a:pt x="2287662" y="-49971"/>
                  <a:pt x="2415828" y="27259"/>
                  <a:pt x="2633549" y="0"/>
                </a:cubicBezTo>
                <a:cubicBezTo>
                  <a:pt x="2699270" y="123840"/>
                  <a:pt x="2588959" y="371037"/>
                  <a:pt x="2633549" y="553631"/>
                </a:cubicBezTo>
                <a:cubicBezTo>
                  <a:pt x="2678139" y="736225"/>
                  <a:pt x="2586630" y="938707"/>
                  <a:pt x="2633549" y="1090140"/>
                </a:cubicBezTo>
                <a:cubicBezTo>
                  <a:pt x="2680468" y="1241573"/>
                  <a:pt x="2614507" y="1549989"/>
                  <a:pt x="2633549" y="1712261"/>
                </a:cubicBezTo>
                <a:cubicBezTo>
                  <a:pt x="2481328" y="1716631"/>
                  <a:pt x="2381873" y="1684174"/>
                  <a:pt x="2133175" y="1712261"/>
                </a:cubicBezTo>
                <a:cubicBezTo>
                  <a:pt x="1884477" y="1740348"/>
                  <a:pt x="1840511" y="1700559"/>
                  <a:pt x="1659136" y="1712261"/>
                </a:cubicBezTo>
                <a:cubicBezTo>
                  <a:pt x="1477761" y="1723963"/>
                  <a:pt x="1358096" y="1687731"/>
                  <a:pt x="1079755" y="1712261"/>
                </a:cubicBezTo>
                <a:cubicBezTo>
                  <a:pt x="801414" y="1736791"/>
                  <a:pt x="773712" y="1694427"/>
                  <a:pt x="579381" y="1712261"/>
                </a:cubicBezTo>
                <a:cubicBezTo>
                  <a:pt x="385050" y="1730095"/>
                  <a:pt x="131042" y="1690134"/>
                  <a:pt x="0" y="1712261"/>
                </a:cubicBezTo>
                <a:cubicBezTo>
                  <a:pt x="-56884" y="1463345"/>
                  <a:pt x="60722" y="1278026"/>
                  <a:pt x="0" y="1141507"/>
                </a:cubicBezTo>
                <a:cubicBezTo>
                  <a:pt x="-60722" y="1004988"/>
                  <a:pt x="21033" y="778207"/>
                  <a:pt x="0" y="622121"/>
                </a:cubicBezTo>
                <a:cubicBezTo>
                  <a:pt x="-21033" y="466035"/>
                  <a:pt x="68117" y="250460"/>
                  <a:pt x="0" y="0"/>
                </a:cubicBezTo>
                <a:close/>
              </a:path>
              <a:path w="2633549" h="1712261" stroke="0" extrusionOk="0">
                <a:moveTo>
                  <a:pt x="0" y="0"/>
                </a:moveTo>
                <a:cubicBezTo>
                  <a:pt x="173367" y="-45546"/>
                  <a:pt x="299798" y="40328"/>
                  <a:pt x="526710" y="0"/>
                </a:cubicBezTo>
                <a:cubicBezTo>
                  <a:pt x="753622" y="-40328"/>
                  <a:pt x="929238" y="60543"/>
                  <a:pt x="1079755" y="0"/>
                </a:cubicBezTo>
                <a:cubicBezTo>
                  <a:pt x="1230273" y="-60543"/>
                  <a:pt x="1333166" y="48341"/>
                  <a:pt x="1527458" y="0"/>
                </a:cubicBezTo>
                <a:cubicBezTo>
                  <a:pt x="1721750" y="-48341"/>
                  <a:pt x="1814412" y="53016"/>
                  <a:pt x="2080504" y="0"/>
                </a:cubicBezTo>
                <a:cubicBezTo>
                  <a:pt x="2346596" y="-53016"/>
                  <a:pt x="2371324" y="23622"/>
                  <a:pt x="2633549" y="0"/>
                </a:cubicBezTo>
                <a:cubicBezTo>
                  <a:pt x="2655781" y="244977"/>
                  <a:pt x="2620632" y="446718"/>
                  <a:pt x="2633549" y="604999"/>
                </a:cubicBezTo>
                <a:cubicBezTo>
                  <a:pt x="2646466" y="763280"/>
                  <a:pt x="2585097" y="867411"/>
                  <a:pt x="2633549" y="1124385"/>
                </a:cubicBezTo>
                <a:cubicBezTo>
                  <a:pt x="2682001" y="1381359"/>
                  <a:pt x="2573772" y="1493420"/>
                  <a:pt x="2633549" y="1712261"/>
                </a:cubicBezTo>
                <a:cubicBezTo>
                  <a:pt x="2388891" y="1723092"/>
                  <a:pt x="2268731" y="1664435"/>
                  <a:pt x="2133175" y="1712261"/>
                </a:cubicBezTo>
                <a:cubicBezTo>
                  <a:pt x="1997619" y="1760087"/>
                  <a:pt x="1788834" y="1687235"/>
                  <a:pt x="1632800" y="1712261"/>
                </a:cubicBezTo>
                <a:cubicBezTo>
                  <a:pt x="1476766" y="1737287"/>
                  <a:pt x="1365055" y="1683846"/>
                  <a:pt x="1158762" y="1712261"/>
                </a:cubicBezTo>
                <a:cubicBezTo>
                  <a:pt x="952469" y="1740676"/>
                  <a:pt x="742569" y="1681653"/>
                  <a:pt x="605716" y="1712261"/>
                </a:cubicBezTo>
                <a:cubicBezTo>
                  <a:pt x="468863" y="1742869"/>
                  <a:pt x="222763" y="1703802"/>
                  <a:pt x="0" y="1712261"/>
                </a:cubicBezTo>
                <a:cubicBezTo>
                  <a:pt x="-25949" y="1551688"/>
                  <a:pt x="43828" y="1267685"/>
                  <a:pt x="0" y="1107262"/>
                </a:cubicBezTo>
                <a:cubicBezTo>
                  <a:pt x="-43828" y="946839"/>
                  <a:pt x="13881" y="752380"/>
                  <a:pt x="0" y="536508"/>
                </a:cubicBezTo>
                <a:cubicBezTo>
                  <a:pt x="-13881" y="320636"/>
                  <a:pt x="50575" y="21777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l-GR" sz="1200" b="1">
                <a:solidFill>
                  <a:schemeClr val="tx1"/>
                </a:solidFill>
                <a:cs typeface="Calibri"/>
              </a:rPr>
              <a:t>Μειωμένο Χρονικό Περιθώριο. </a:t>
            </a:r>
          </a:p>
          <a:p>
            <a:pPr algn="ctr"/>
            <a:endParaRPr lang="el-GR" sz="12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62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Πολύχρωμο αερόστατο που πετάει">
            <a:extLst>
              <a:ext uri="{FF2B5EF4-FFF2-40B4-BE49-F238E27FC236}">
                <a16:creationId xmlns:a16="http://schemas.microsoft.com/office/drawing/2014/main" id="{C45FCB65-24C7-4334-93D0-87BCDE5E7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EEBD-1000-4237-87DC-DFC927EB4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10382522" cy="666253"/>
          </a:xfr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defTabSz="457200">
              <a:lnSpc>
                <a:spcPct val="107000"/>
              </a:lnSpc>
              <a:spcAft>
                <a:spcPts val="800"/>
              </a:spcAft>
            </a:pPr>
            <a:r>
              <a:rPr lang="el-GR" sz="2800">
                <a:cs typeface="Times New Roman" panose="02020603050405020304" pitchFamily="18" charset="0"/>
              </a:rPr>
              <a:t>Αποτίμηση Κύκλου Εργασιών</a:t>
            </a:r>
            <a:endParaRPr lang="el-GR" sz="28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80A9B77-079B-44D3-83FE-A20CE7E3B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8" y="2076534"/>
            <a:ext cx="10382522" cy="4038019"/>
          </a:xfr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l" defTabSz="457200">
              <a:lnSpc>
                <a:spcPct val="107000"/>
              </a:lnSpc>
              <a:spcAft>
                <a:spcPts val="800"/>
              </a:spcAft>
            </a:pPr>
            <a:r>
              <a:rPr lang="el-GR" sz="1600">
                <a:ea typeface="Calibri" panose="020F0502020204030204" pitchFamily="34" charset="0"/>
                <a:cs typeface="Times New Roman"/>
              </a:rPr>
              <a:t>Η επικοινωνία μεταξύ των μελών της ομάδας κινήθηκε ομαλά. Υπήρξε στήριξη και συνεργασία μεταξύ των μελών της ομάδας παρά τις </a:t>
            </a:r>
            <a:r>
              <a:rPr lang="el-GR" sz="1600">
                <a:ea typeface="Calibri" panose="020F0502020204030204" pitchFamily="34" charset="0"/>
                <a:cs typeface="Calibri"/>
              </a:rPr>
              <a:t>τεχνικές </a:t>
            </a:r>
            <a:r>
              <a:rPr lang="el-GR" sz="1600">
                <a:ea typeface="Calibri" panose="020F0502020204030204" pitchFamily="34" charset="0"/>
                <a:cs typeface="Times New Roman"/>
              </a:rPr>
              <a:t>δυσκολίες και την προσαρμογή του προγράμματος λόγω εργασίας. Ολοκλήρωση του </a:t>
            </a:r>
            <a:r>
              <a:rPr lang="el-GR" sz="1600" err="1">
                <a:ea typeface="Calibri" panose="020F0502020204030204" pitchFamily="34" charset="0"/>
                <a:cs typeface="Times New Roman"/>
              </a:rPr>
              <a:t>Mock</a:t>
            </a:r>
            <a:r>
              <a:rPr lang="el-GR" sz="1600">
                <a:ea typeface="Calibri" panose="020F0502020204030204" pitchFamily="34" charset="0"/>
                <a:cs typeface="Times New Roman"/>
              </a:rPr>
              <a:t> </a:t>
            </a:r>
            <a:r>
              <a:rPr lang="el-GR" sz="1600" err="1">
                <a:ea typeface="Calibri" panose="020F0502020204030204" pitchFamily="34" charset="0"/>
                <a:cs typeface="Times New Roman"/>
              </a:rPr>
              <a:t>Up</a:t>
            </a:r>
            <a:r>
              <a:rPr lang="el-GR" sz="1600">
                <a:ea typeface="Calibri" panose="020F0502020204030204" pitchFamily="34" charset="0"/>
                <a:cs typeface="Times New Roman"/>
              </a:rPr>
              <a:t> και του Prototype.</a:t>
            </a:r>
            <a:endParaRPr lang="el-GR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6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Θέμα του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Θέμα του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Θέμα του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Ημερολόγιο Αναδρομικού Κύκλου Εργασιών (Sprint Retrospective Log)  “The Hot Balloon Retrospective”</vt:lpstr>
      <vt:lpstr>PowerPoint Presentation</vt:lpstr>
      <vt:lpstr>PowerPoint Presentation</vt:lpstr>
      <vt:lpstr>PowerPoint Presentation</vt:lpstr>
      <vt:lpstr>PowerPoint Presentation</vt:lpstr>
      <vt:lpstr>Αποτίμηση Κύκλου Εργασιών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Ημερολόγιο Αναδρομικού Κύκλου Εργασιών (Sprint Retrospective Log) “The Hot Balloon Retrospective”</dc:title>
  <dc:creator>VASILIKI KARAMPA</dc:creator>
  <cp:revision>1</cp:revision>
  <dcterms:created xsi:type="dcterms:W3CDTF">2021-11-25T22:23:08Z</dcterms:created>
  <dcterms:modified xsi:type="dcterms:W3CDTF">2022-02-07T17:39:45Z</dcterms:modified>
</cp:coreProperties>
</file>